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0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4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4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4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0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C827-B587-4050-8E43-6E8591E78ED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EEF6A-12E3-4224-8162-02108B92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67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8876" y="277930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Art Review for the Chapter 13, Sections 1 and 2 Test: The Renaissance</a:t>
            </a:r>
            <a:endParaRPr lang="en-US" sz="5400" dirty="0"/>
          </a:p>
        </p:txBody>
      </p:sp>
      <p:pic>
        <p:nvPicPr>
          <p:cNvPr id="1026" name="Picture 2" descr="http://ecx.images-amazon.com/images/I/51Q9WR5Q0H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586" y="2286000"/>
            <a:ext cx="31813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RUIT6Opt_AHEGjFZ83z7GqXXs6pSRETkZjHOndCud9I4i48t87I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49636"/>
            <a:ext cx="3195557" cy="254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6386" y="3048000"/>
            <a:ext cx="4553272" cy="1323439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Make sure you study the pictures in this PPT. You must be able to recognize them and to match them correctly with the artist and/or  name of the work.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240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mrkash.com/images/monali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1122" y="304800"/>
            <a:ext cx="3276940" cy="502919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61123" y="5482989"/>
            <a:ext cx="327694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Da Vinci’s         “Mona Lisa”</a:t>
            </a:r>
            <a:endParaRPr lang="en-US" sz="3200" dirty="0"/>
          </a:p>
        </p:txBody>
      </p:sp>
      <p:pic>
        <p:nvPicPr>
          <p:cNvPr id="8" name="Picture 2" descr="http://www.freewebs.com/sheilaberna/My%20Projects%20on%20Famous%20Painters/Leonardo%20da%20Vinci/The%20Vitruvian%20Man%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850" y="304800"/>
            <a:ext cx="4358662" cy="571679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" y="6110211"/>
            <a:ext cx="472440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 Vinci’s “Vitruvian Man”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255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literaria.net/RP/L3/RaphaelSchoolofAthensAnal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85" y="479881"/>
            <a:ext cx="4727485" cy="3462003"/>
          </a:xfrm>
          <a:prstGeom prst="rect">
            <a:avLst/>
          </a:prstGeom>
          <a:noFill/>
        </p:spPr>
      </p:pic>
      <p:pic>
        <p:nvPicPr>
          <p:cNvPr id="3" name="Picture 3" descr="http://www.ahistoryofgreece.com/photos/fallofconstantinople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92796"/>
            <a:ext cx="3826812" cy="344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7260" y="4118519"/>
            <a:ext cx="4419600" cy="1508105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This painting, “The School of Athens”,  shows </a:t>
            </a:r>
            <a:r>
              <a:rPr lang="en-US" sz="3600" b="1" u="sng" dirty="0" smtClean="0">
                <a:latin typeface="Calibri" panose="020F0502020204030204" pitchFamily="34" charset="0"/>
              </a:rPr>
              <a:t>Perspective and the Vanishing Point</a:t>
            </a:r>
            <a:endParaRPr lang="en-US" sz="3600" u="sng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4515" y="4114800"/>
            <a:ext cx="3837697" cy="15081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This </a:t>
            </a:r>
            <a:r>
              <a:rPr lang="en-US" sz="3200" b="1" dirty="0" smtClean="0">
                <a:solidFill>
                  <a:schemeClr val="bg1"/>
                </a:solidFill>
              </a:rPr>
              <a:t>medieval painting </a:t>
            </a:r>
            <a:r>
              <a:rPr lang="en-US" sz="2000" dirty="0" smtClean="0">
                <a:solidFill>
                  <a:schemeClr val="bg1"/>
                </a:solidFill>
              </a:rPr>
              <a:t>shows the people and buildings out of proportion with each other – there is no correct perspective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5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3.gstatic.com/images?q=tbn:ANd9GcTIJBNKrrym9aSR6iFBFT3KrGxqFZNimgHS6sTlaDlSgDS9RW5hbsjBHyV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404246"/>
            <a:ext cx="3837697" cy="3786753"/>
          </a:xfrm>
          <a:prstGeom prst="rect">
            <a:avLst/>
          </a:prstGeom>
          <a:noFill/>
        </p:spPr>
      </p:pic>
      <p:pic>
        <p:nvPicPr>
          <p:cNvPr id="3" name="Picture 2" descr="https://encrypted-tbn2.gstatic.com/images?q=tbn:ANd9GcR2JZ2iCxqoFWAWyhKtRsuHxBNuOD0flObsIqU0DPpgxbKcFIa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81000"/>
            <a:ext cx="4403799" cy="450298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95801" y="5082153"/>
            <a:ext cx="4251398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Donatello’s 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life size </a:t>
            </a:r>
            <a:r>
              <a:rPr lang="en-US" sz="2400" b="1" dirty="0" smtClean="0">
                <a:solidFill>
                  <a:schemeClr val="bg1"/>
                </a:solidFill>
              </a:rPr>
              <a:t>sculpture </a:t>
            </a:r>
            <a:r>
              <a:rPr lang="en-US" sz="2400" dirty="0" smtClean="0">
                <a:solidFill>
                  <a:schemeClr val="bg1"/>
                </a:solidFill>
              </a:rPr>
              <a:t>of a soldier on a horse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799" y="4865867"/>
            <a:ext cx="3837697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Brunelleschi’s Dome </a:t>
            </a:r>
            <a:r>
              <a:rPr lang="en-US" sz="2800" dirty="0" smtClean="0">
                <a:solidFill>
                  <a:schemeClr val="bg1"/>
                </a:solidFill>
              </a:rPr>
              <a:t>on the cathedral he designed in Florence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5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lindixonphotography.com/images/FAA/Michaelangelo's%20David,%20Signoria,%20Flo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1626"/>
            <a:ext cx="2743200" cy="35419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6033262"/>
            <a:ext cx="12954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David</a:t>
            </a:r>
            <a:endParaRPr lang="en-US" sz="3200" b="1" dirty="0"/>
          </a:p>
        </p:txBody>
      </p:sp>
      <p:pic>
        <p:nvPicPr>
          <p:cNvPr id="5" name="Picture 4" descr="http://www.aug.edu/augusta/iconography/sanPietro/pietaMichelange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009265"/>
            <a:ext cx="3613190" cy="3562606"/>
          </a:xfrm>
          <a:prstGeom prst="rect">
            <a:avLst/>
          </a:prstGeom>
          <a:noFill/>
        </p:spPr>
      </p:pic>
      <p:pic>
        <p:nvPicPr>
          <p:cNvPr id="6" name="Picture 6" descr="http://media.smithsonianmag.com/images/The-Creation-of-Adam-Michelangelo-6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538461"/>
            <a:ext cx="4714004" cy="224120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1" y="159016"/>
            <a:ext cx="6324599" cy="8002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“The Birth of Adam” </a:t>
            </a:r>
            <a:r>
              <a:rPr lang="en-US" b="1" dirty="0" smtClean="0"/>
              <a:t>- painted on the ceiling of the Sistine Chapel in Vatican City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5494653"/>
            <a:ext cx="2286000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Pieta </a:t>
            </a:r>
            <a:r>
              <a:rPr lang="en-US" sz="1600" b="1" dirty="0" smtClean="0"/>
              <a:t>(Jesus w/his mother Mary)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6939" y="1415828"/>
            <a:ext cx="3276600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Works by the genius </a:t>
            </a:r>
            <a:r>
              <a:rPr lang="en-US" sz="4000" b="1" dirty="0" smtClean="0">
                <a:solidFill>
                  <a:schemeClr val="bg1"/>
                </a:solidFill>
              </a:rPr>
              <a:t>Michelangelo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5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robinurton.com/history/Renaissance/RaphSed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480" y="381001"/>
            <a:ext cx="4641320" cy="4673778"/>
          </a:xfrm>
          <a:prstGeom prst="rect">
            <a:avLst/>
          </a:prstGeom>
          <a:noFill/>
        </p:spPr>
      </p:pic>
      <p:pic>
        <p:nvPicPr>
          <p:cNvPr id="4" name="Picture 6" descr="http://srufaculty.sru.edu/david.dailey/DurerFa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1001"/>
            <a:ext cx="3856044" cy="36570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29200" y="4267200"/>
            <a:ext cx="3856044" cy="163121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Albrecht Durer’s engraving of Jesus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His engravings portrayed religious upheaval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181600"/>
            <a:ext cx="4648200" cy="135421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Raphael’s “Madonna” </a:t>
            </a:r>
            <a:r>
              <a:rPr lang="en-US" dirty="0" smtClean="0">
                <a:solidFill>
                  <a:schemeClr val="bg1"/>
                </a:solidFill>
              </a:rPr>
              <a:t>-  painting of Mary the Mother of Jesus holding baby Jesus. He painted many different versions of this same theme.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52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181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Broward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D. Harrington</dc:creator>
  <cp:lastModifiedBy>Kathleen D. Harrington</cp:lastModifiedBy>
  <cp:revision>14</cp:revision>
  <dcterms:created xsi:type="dcterms:W3CDTF">2014-11-06T20:32:04Z</dcterms:created>
  <dcterms:modified xsi:type="dcterms:W3CDTF">2015-11-01T19:16:24Z</dcterms:modified>
</cp:coreProperties>
</file>